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4" r:id="rId1"/>
    <p:sldMasterId id="2147483904" r:id="rId2"/>
  </p:sldMasterIdLst>
  <p:notesMasterIdLst>
    <p:notesMasterId r:id="rId64"/>
  </p:notesMasterIdLst>
  <p:handoutMasterIdLst>
    <p:handoutMasterId r:id="rId65"/>
  </p:handoutMasterIdLst>
  <p:sldIdLst>
    <p:sldId id="378" r:id="rId3"/>
    <p:sldId id="379" r:id="rId4"/>
    <p:sldId id="275" r:id="rId5"/>
    <p:sldId id="287" r:id="rId6"/>
    <p:sldId id="277" r:id="rId7"/>
    <p:sldId id="332" r:id="rId8"/>
    <p:sldId id="288" r:id="rId9"/>
    <p:sldId id="336" r:id="rId10"/>
    <p:sldId id="278" r:id="rId11"/>
    <p:sldId id="365" r:id="rId12"/>
    <p:sldId id="289" r:id="rId13"/>
    <p:sldId id="377" r:id="rId14"/>
    <p:sldId id="366" r:id="rId15"/>
    <p:sldId id="279" r:id="rId16"/>
    <p:sldId id="290" r:id="rId17"/>
    <p:sldId id="367" r:id="rId18"/>
    <p:sldId id="294" r:id="rId19"/>
    <p:sldId id="293" r:id="rId20"/>
    <p:sldId id="295" r:id="rId21"/>
    <p:sldId id="296" r:id="rId22"/>
    <p:sldId id="280" r:id="rId23"/>
    <p:sldId id="349" r:id="rId24"/>
    <p:sldId id="343" r:id="rId25"/>
    <p:sldId id="350" r:id="rId26"/>
    <p:sldId id="339" r:id="rId27"/>
    <p:sldId id="335" r:id="rId28"/>
    <p:sldId id="344" r:id="rId29"/>
    <p:sldId id="345" r:id="rId30"/>
    <p:sldId id="298" r:id="rId31"/>
    <p:sldId id="302" r:id="rId32"/>
    <p:sldId id="329" r:id="rId33"/>
    <p:sldId id="351" r:id="rId34"/>
    <p:sldId id="368" r:id="rId35"/>
    <p:sldId id="369" r:id="rId36"/>
    <p:sldId id="282" r:id="rId37"/>
    <p:sldId id="370" r:id="rId38"/>
    <p:sldId id="333" r:id="rId39"/>
    <p:sldId id="352" r:id="rId40"/>
    <p:sldId id="353" r:id="rId41"/>
    <p:sldId id="305" r:id="rId42"/>
    <p:sldId id="306" r:id="rId43"/>
    <p:sldId id="371" r:id="rId44"/>
    <p:sldId id="307" r:id="rId45"/>
    <p:sldId id="310" r:id="rId46"/>
    <p:sldId id="354" r:id="rId47"/>
    <p:sldId id="313" r:id="rId48"/>
    <p:sldId id="355" r:id="rId49"/>
    <p:sldId id="356" r:id="rId50"/>
    <p:sldId id="372" r:id="rId51"/>
    <p:sldId id="357" r:id="rId52"/>
    <p:sldId id="358" r:id="rId53"/>
    <p:sldId id="359" r:id="rId54"/>
    <p:sldId id="286" r:id="rId55"/>
    <p:sldId id="374" r:id="rId56"/>
    <p:sldId id="373" r:id="rId57"/>
    <p:sldId id="342" r:id="rId58"/>
    <p:sldId id="361" r:id="rId59"/>
    <p:sldId id="301" r:id="rId60"/>
    <p:sldId id="360" r:id="rId61"/>
    <p:sldId id="375" r:id="rId62"/>
    <p:sldId id="331" r:id="rId63"/>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17"/>
    <p:restoredTop sz="94667"/>
  </p:normalViewPr>
  <p:slideViewPr>
    <p:cSldViewPr snapToGrid="0">
      <p:cViewPr varScale="1">
        <p:scale>
          <a:sx n="69" d="100"/>
          <a:sy n="69" d="100"/>
        </p:scale>
        <p:origin x="1320" y="6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23925" rtl="0" eaLnBrk="0" fontAlgn="base" latinLnBrk="0" hangingPunct="0">
              <a:lnSpc>
                <a:spcPct val="100000"/>
              </a:lnSpc>
              <a:spcBef>
                <a:spcPct val="0"/>
              </a:spcBef>
              <a:spcAft>
                <a:spcPct val="0"/>
              </a:spcAft>
              <a:buClrTx/>
              <a:buSzTx/>
              <a:buFontTx/>
              <a:buNone/>
              <a:tabLst/>
              <a:defRPr/>
            </a:pPr>
            <a:fld id="{1DDC88E0-05A8-4892-B21E-9326A8D3E05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23925" rtl="0" eaLnBrk="0" fontAlgn="base" latinLnBrk="0" hangingPunct="0">
                <a:lnSpc>
                  <a:spcPct val="100000"/>
                </a:lnSpc>
                <a:spcBef>
                  <a:spcPct val="0"/>
                </a:spcBef>
                <a:spcAft>
                  <a:spcPct val="0"/>
                </a:spcAft>
                <a:buClrTx/>
                <a:buSzTx/>
                <a:buFontTx/>
                <a:buNone/>
                <a:tabLst/>
                <a:defRPr/>
              </a:pPr>
              <a:t>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7900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129141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2960102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4266899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3139509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108606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7/31/2020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1752388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7/31/2020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1910375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7/31/2020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394619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1613914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1667305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3191096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20026759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067301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7/31/2020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31274936"/>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os-book.com/OS10/slide-dir/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ltLang="en-US" smtClean="0"/>
              <a:t>Chương </a:t>
            </a:r>
            <a:r>
              <a:rPr lang="en-US" altLang="en-US" smtClean="0"/>
              <a:t>2: Thành phần của HĐH</a:t>
            </a:r>
            <a:endParaRPr lang="en-US" altLang="en-US"/>
          </a:p>
        </p:txBody>
      </p:sp>
      <p:sp>
        <p:nvSpPr>
          <p:cNvPr id="2" name="Subtitle 1"/>
          <p:cNvSpPr>
            <a:spLocks noGrp="1"/>
          </p:cNvSpPr>
          <p:nvPr>
            <p:ph type="subTitle" idx="1"/>
          </p:nvPr>
        </p:nvSpPr>
        <p:spPr/>
        <p:txBody>
          <a:bodyPr/>
          <a:lstStyle/>
          <a:p>
            <a:r>
              <a:rPr lang="en-US" smtClean="0"/>
              <a:t>NHẬP MÔN HỆ ĐIỀU HÀNH</a:t>
            </a:r>
          </a:p>
          <a:p>
            <a:r>
              <a:rPr lang="en-US" smtClean="0"/>
              <a:t>502047</a:t>
            </a:r>
            <a:endParaRPr lang="en-US"/>
          </a:p>
        </p:txBody>
      </p:sp>
    </p:spTree>
    <p:extLst>
      <p:ext uri="{BB962C8B-B14F-4D97-AF65-F5344CB8AC3E}">
        <p14:creationId xmlns:p14="http://schemas.microsoft.com/office/powerpoint/2010/main" val="1497619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t>Parameters placed, or </a:t>
            </a:r>
            <a:r>
              <a:rPr lang="en-US" altLang="en-US" b="1" dirty="0">
                <a:solidFill>
                  <a:srgbClr val="006699"/>
                </a:solidFill>
                <a:latin typeface="+mj-lt"/>
              </a:rPr>
              <a:t>pushed</a:t>
            </a:r>
            <a:r>
              <a:rPr lang="en-US" altLang="en-US" i="1" dirty="0"/>
              <a:t>, </a:t>
            </a:r>
            <a:r>
              <a:rPr lang="en-US" altLang="en-US" dirty="0"/>
              <a:t>onto the </a:t>
            </a:r>
            <a:r>
              <a:rPr lang="en-US" altLang="en-US" b="1" dirty="0">
                <a:solidFill>
                  <a:srgbClr val="006699"/>
                </a:solidFill>
                <a:latin typeface="+mj-lt"/>
              </a:rPr>
              <a:t>stack</a:t>
            </a:r>
            <a:r>
              <a:rPr lang="en-US" altLang="en-US" i="1" dirty="0"/>
              <a:t> </a:t>
            </a:r>
            <a:r>
              <a:rPr lang="en-US" altLang="en-US" dirty="0"/>
              <a:t>by the program and </a:t>
            </a:r>
            <a:r>
              <a:rPr lang="en-US" altLang="en-US" b="1" dirty="0">
                <a:solidFill>
                  <a:srgbClr val="006699"/>
                </a:solidFill>
                <a:latin typeface="+mj-lt"/>
              </a:rPr>
              <a:t>popped</a:t>
            </a:r>
            <a:r>
              <a:rPr lang="en-US" altLang="en-US" i="1" dirty="0"/>
              <a:t> </a:t>
            </a:r>
            <a:r>
              <a:rPr lang="en-US" altLang="en-US" dirty="0"/>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slide này tải về từ </a:t>
            </a:r>
            <a:r>
              <a:rPr lang="en-US">
                <a:hlinkClick r:id="rId3"/>
              </a:rPr>
              <a:t>https://</a:t>
            </a:r>
            <a:r>
              <a:rPr lang="en-US" smtClean="0">
                <a:hlinkClick r:id="rId3"/>
              </a:rPr>
              <a:t>www.os-book.com/OS10/slide-dir/index.html</a:t>
            </a:r>
            <a:r>
              <a:rPr lang="en-US" smtClean="0"/>
              <a:t> , sinh viên có quyền tải về, lưu trữ, in ấn, tham khảo cho mục đích học tập. Sinh viên không được phát hành lại hay thay đổi nội dung slide nếu chưa có sự đồng ý của tác giả.</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7/31/2020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MS PGothic" pitchFamily="34" charset="-128"/>
                <a:cs typeface="+mn-cs"/>
              </a:rPr>
              <a:t>502047 – Welcome</a:t>
            </a:r>
            <a:endParaRPr kumimoji="0" lang="en-US"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MS PGothic" pitchFamily="34" charset="-128"/>
              <a:cs typeface="+mn-cs"/>
            </a:endParaRPr>
          </a:p>
        </p:txBody>
      </p:sp>
    </p:spTree>
    <p:extLst>
      <p:ext uri="{BB962C8B-B14F-4D97-AF65-F5344CB8AC3E}">
        <p14:creationId xmlns:p14="http://schemas.microsoft.com/office/powerpoint/2010/main" val="1320260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dirty="0"/>
              <a:t>Unix variant</a:t>
            </a:r>
          </a:p>
          <a:p>
            <a:r>
              <a:rPr lang="en-US" altLang="en-US" dirty="0"/>
              <a:t>Multitasking</a:t>
            </a:r>
          </a:p>
          <a:p>
            <a:r>
              <a:rPr lang="en-US" altLang="en-US" dirty="0"/>
              <a:t>User login -&gt; invoke user</a:t>
            </a:r>
            <a:r>
              <a:rPr lang="ja-JP" altLang="en-US" dirty="0"/>
              <a:t>’</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233488"/>
            <a:ext cx="6808578" cy="4534265"/>
          </a:xfrm>
        </p:spPr>
        <p:txBody>
          <a:bodyPr/>
          <a:lstStyle/>
          <a:p>
            <a:r>
              <a:rPr lang="en-US" altLang="en-US" dirty="0"/>
              <a:t>Identify services provided by an operating system</a:t>
            </a:r>
          </a:p>
          <a:p>
            <a:r>
              <a:rPr lang="en-US" altLang="en-US" dirty="0"/>
              <a:t>Illustrate how system calls are used to provide operating system services</a:t>
            </a:r>
          </a:p>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a:p>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dirty="0"/>
              <a:t>mo</a:t>
            </a:r>
            <a:r>
              <a:rPr lang="en-US" altLang="en-US" b="1" dirty="0">
                <a:solidFill>
                  <a:srgbClr val="006699"/>
                </a:solidFill>
                <a:latin typeface="+mj-lt"/>
              </a:rPr>
              <a:t>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9251</TotalTime>
  <Words>3491</Words>
  <Application>Microsoft Office PowerPoint</Application>
  <PresentationFormat>On-screen Show (4:3)</PresentationFormat>
  <Paragraphs>439</Paragraphs>
  <Slides>61</Slides>
  <Notes>53</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61</vt:i4>
      </vt:variant>
    </vt:vector>
  </HeadingPairs>
  <TitlesOfParts>
    <vt:vector size="74" baseType="lpstr">
      <vt:lpstr>ＭＳ Ｐゴシック</vt:lpstr>
      <vt:lpstr>ＭＳ Ｐゴシック</vt:lpstr>
      <vt:lpstr>Arial</vt:lpstr>
      <vt:lpstr>Calibri</vt:lpstr>
      <vt:lpstr>Courier New</vt:lpstr>
      <vt:lpstr>Helvetica</vt:lpstr>
      <vt:lpstr>Monotype Sorts</vt:lpstr>
      <vt:lpstr>Times New Roman</vt:lpstr>
      <vt:lpstr>Verdana</vt:lpstr>
      <vt:lpstr>Webdings</vt:lpstr>
      <vt:lpstr>Wingdings</vt:lpstr>
      <vt:lpstr>os-8</vt:lpstr>
      <vt:lpstr>Office Theme</vt:lpstr>
      <vt:lpstr>Chương 2: Thành phần của HĐH</vt:lpstr>
      <vt:lpstr>Ghi chú về bản quyền</vt:lpstr>
      <vt:lpstr>Outline</vt:lpstr>
      <vt:lpstr>Objectives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Trung Tin</cp:lastModifiedBy>
  <cp:revision>199</cp:revision>
  <cp:lastPrinted>2001-06-14T13:58:17Z</cp:lastPrinted>
  <dcterms:created xsi:type="dcterms:W3CDTF">2011-01-13T23:43:38Z</dcterms:created>
  <dcterms:modified xsi:type="dcterms:W3CDTF">2020-07-31T04:21:40Z</dcterms:modified>
</cp:coreProperties>
</file>